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0" y="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FCEE1-4488-436C-8190-3ABDF82DA80E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75CB-AB5B-414F-A4F6-71B5ADB98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847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FCEE1-4488-436C-8190-3ABDF82DA80E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75CB-AB5B-414F-A4F6-71B5ADB98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100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FCEE1-4488-436C-8190-3ABDF82DA80E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75CB-AB5B-414F-A4F6-71B5ADB98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748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FCEE1-4488-436C-8190-3ABDF82DA80E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75CB-AB5B-414F-A4F6-71B5ADB98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043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FCEE1-4488-436C-8190-3ABDF82DA80E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75CB-AB5B-414F-A4F6-71B5ADB98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937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FCEE1-4488-436C-8190-3ABDF82DA80E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75CB-AB5B-414F-A4F6-71B5ADB98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063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FCEE1-4488-436C-8190-3ABDF82DA80E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75CB-AB5B-414F-A4F6-71B5ADB98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994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FCEE1-4488-436C-8190-3ABDF82DA80E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75CB-AB5B-414F-A4F6-71B5ADB98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430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FCEE1-4488-436C-8190-3ABDF82DA80E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75CB-AB5B-414F-A4F6-71B5ADB98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626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FCEE1-4488-436C-8190-3ABDF82DA80E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75CB-AB5B-414F-A4F6-71B5ADB98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131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FCEE1-4488-436C-8190-3ABDF82DA80E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75CB-AB5B-414F-A4F6-71B5ADB98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643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FCEE1-4488-436C-8190-3ABDF82DA80E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C75CB-AB5B-414F-A4F6-71B5ADB98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496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28600"/>
            <a:ext cx="79248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7030A0"/>
                </a:solidFill>
                <a:latin typeface="Agency FB" pitchFamily="34" charset="0"/>
                <a:cs typeface="Arial" pitchFamily="34" charset="0"/>
              </a:rPr>
              <a:t>ENS Primary School Healthy Eating Day</a:t>
            </a:r>
          </a:p>
          <a:p>
            <a:pPr algn="ctr"/>
            <a:r>
              <a:rPr lang="en-US" sz="2800" b="1" dirty="0" smtClean="0">
                <a:solidFill>
                  <a:srgbClr val="7030A0"/>
                </a:solidFill>
                <a:latin typeface="Agency FB" pitchFamily="34" charset="0"/>
                <a:cs typeface="Arial" pitchFamily="34" charset="0"/>
              </a:rPr>
              <a:t>Tuesday 26</a:t>
            </a:r>
            <a:r>
              <a:rPr lang="en-US" sz="2800" b="1" baseline="30000" dirty="0" smtClean="0">
                <a:solidFill>
                  <a:srgbClr val="7030A0"/>
                </a:solidFill>
                <a:latin typeface="Agency FB" pitchFamily="34" charset="0"/>
                <a:cs typeface="Arial" pitchFamily="34" charset="0"/>
              </a:rPr>
              <a:t>th</a:t>
            </a:r>
            <a:r>
              <a:rPr lang="en-US" sz="2800" b="1" dirty="0" smtClean="0">
                <a:solidFill>
                  <a:srgbClr val="7030A0"/>
                </a:solidFill>
                <a:latin typeface="Agency FB" pitchFamily="34" charset="0"/>
                <a:cs typeface="Arial" pitchFamily="34" charset="0"/>
              </a:rPr>
              <a:t> March 2013</a:t>
            </a:r>
          </a:p>
          <a:p>
            <a:r>
              <a:rPr lang="en-US" sz="2800" b="1" dirty="0" smtClean="0">
                <a:solidFill>
                  <a:srgbClr val="7030A0"/>
                </a:solidFill>
                <a:latin typeface="Agency FB" pitchFamily="34" charset="0"/>
                <a:cs typeface="Arial" pitchFamily="34" charset="0"/>
              </a:rPr>
              <a:t>We are so excited to be having a healthy eating day at school. Each Grade has a different color, the challenge is to dress up and bring in healthy food the same color. </a:t>
            </a:r>
          </a:p>
          <a:p>
            <a:pPr algn="ctr"/>
            <a:r>
              <a:rPr lang="en-US" sz="4400" dirty="0" smtClean="0">
                <a:solidFill>
                  <a:srgbClr val="FF0000"/>
                </a:solidFill>
                <a:latin typeface="Agency FB" pitchFamily="34" charset="0"/>
                <a:cs typeface="Arial" pitchFamily="34" charset="0"/>
              </a:rPr>
              <a:t>Grade 1 Red</a:t>
            </a:r>
          </a:p>
          <a:p>
            <a:pPr algn="ctr"/>
            <a:r>
              <a:rPr lang="en-US" sz="4400" dirty="0" smtClean="0">
                <a:solidFill>
                  <a:srgbClr val="00B050"/>
                </a:solidFill>
                <a:latin typeface="Agency FB" pitchFamily="34" charset="0"/>
                <a:cs typeface="Arial" pitchFamily="34" charset="0"/>
              </a:rPr>
              <a:t>Grade 2 Green</a:t>
            </a:r>
          </a:p>
          <a:p>
            <a:pPr algn="ctr"/>
            <a:r>
              <a:rPr lang="en-US" sz="4400" dirty="0" smtClean="0">
                <a:solidFill>
                  <a:srgbClr val="FFFF00"/>
                </a:solidFill>
                <a:latin typeface="Agency FB" pitchFamily="34" charset="0"/>
                <a:cs typeface="Arial" pitchFamily="34" charset="0"/>
              </a:rPr>
              <a:t>Grade 3 Yellow</a:t>
            </a:r>
          </a:p>
          <a:p>
            <a:pPr algn="ctr"/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  <a:latin typeface="Agency FB" pitchFamily="34" charset="0"/>
                <a:cs typeface="Arial" pitchFamily="34" charset="0"/>
              </a:rPr>
              <a:t>Grade 4 Orange</a:t>
            </a:r>
          </a:p>
        </p:txBody>
      </p:sp>
    </p:spTree>
    <p:extLst>
      <p:ext uri="{BB962C8B-B14F-4D97-AF65-F5344CB8AC3E}">
        <p14:creationId xmlns:p14="http://schemas.microsoft.com/office/powerpoint/2010/main" val="1722178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58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Higgins</dc:creator>
  <cp:lastModifiedBy>Tracy Douglas</cp:lastModifiedBy>
  <cp:revision>5</cp:revision>
  <dcterms:created xsi:type="dcterms:W3CDTF">2013-03-06T03:12:34Z</dcterms:created>
  <dcterms:modified xsi:type="dcterms:W3CDTF">2013-03-24T08:01:18Z</dcterms:modified>
</cp:coreProperties>
</file>