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780"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964774-646F-4AF2-91B4-5BE2AE8E4759}"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05911-6859-41C9-8944-B0B518F80B0D}" type="slidenum">
              <a:rPr lang="en-US" smtClean="0"/>
              <a:t>‹#›</a:t>
            </a:fld>
            <a:endParaRPr lang="en-US"/>
          </a:p>
        </p:txBody>
      </p:sp>
    </p:spTree>
    <p:extLst>
      <p:ext uri="{BB962C8B-B14F-4D97-AF65-F5344CB8AC3E}">
        <p14:creationId xmlns:p14="http://schemas.microsoft.com/office/powerpoint/2010/main" val="515817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64774-646F-4AF2-91B4-5BE2AE8E4759}"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05911-6859-41C9-8944-B0B518F80B0D}" type="slidenum">
              <a:rPr lang="en-US" smtClean="0"/>
              <a:t>‹#›</a:t>
            </a:fld>
            <a:endParaRPr lang="en-US"/>
          </a:p>
        </p:txBody>
      </p:sp>
    </p:spTree>
    <p:extLst>
      <p:ext uri="{BB962C8B-B14F-4D97-AF65-F5344CB8AC3E}">
        <p14:creationId xmlns:p14="http://schemas.microsoft.com/office/powerpoint/2010/main" val="145178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64774-646F-4AF2-91B4-5BE2AE8E4759}"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05911-6859-41C9-8944-B0B518F80B0D}" type="slidenum">
              <a:rPr lang="en-US" smtClean="0"/>
              <a:t>‹#›</a:t>
            </a:fld>
            <a:endParaRPr lang="en-US"/>
          </a:p>
        </p:txBody>
      </p:sp>
    </p:spTree>
    <p:extLst>
      <p:ext uri="{BB962C8B-B14F-4D97-AF65-F5344CB8AC3E}">
        <p14:creationId xmlns:p14="http://schemas.microsoft.com/office/powerpoint/2010/main" val="2044056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64774-646F-4AF2-91B4-5BE2AE8E4759}"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05911-6859-41C9-8944-B0B518F80B0D}" type="slidenum">
              <a:rPr lang="en-US" smtClean="0"/>
              <a:t>‹#›</a:t>
            </a:fld>
            <a:endParaRPr lang="en-US"/>
          </a:p>
        </p:txBody>
      </p:sp>
    </p:spTree>
    <p:extLst>
      <p:ext uri="{BB962C8B-B14F-4D97-AF65-F5344CB8AC3E}">
        <p14:creationId xmlns:p14="http://schemas.microsoft.com/office/powerpoint/2010/main" val="400951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964774-646F-4AF2-91B4-5BE2AE8E4759}"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05911-6859-41C9-8944-B0B518F80B0D}" type="slidenum">
              <a:rPr lang="en-US" smtClean="0"/>
              <a:t>‹#›</a:t>
            </a:fld>
            <a:endParaRPr lang="en-US"/>
          </a:p>
        </p:txBody>
      </p:sp>
    </p:spTree>
    <p:extLst>
      <p:ext uri="{BB962C8B-B14F-4D97-AF65-F5344CB8AC3E}">
        <p14:creationId xmlns:p14="http://schemas.microsoft.com/office/powerpoint/2010/main" val="2614783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964774-646F-4AF2-91B4-5BE2AE8E4759}"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05911-6859-41C9-8944-B0B518F80B0D}" type="slidenum">
              <a:rPr lang="en-US" smtClean="0"/>
              <a:t>‹#›</a:t>
            </a:fld>
            <a:endParaRPr lang="en-US"/>
          </a:p>
        </p:txBody>
      </p:sp>
    </p:spTree>
    <p:extLst>
      <p:ext uri="{BB962C8B-B14F-4D97-AF65-F5344CB8AC3E}">
        <p14:creationId xmlns:p14="http://schemas.microsoft.com/office/powerpoint/2010/main" val="327094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964774-646F-4AF2-91B4-5BE2AE8E4759}" type="datetimeFigureOut">
              <a:rPr lang="en-US" smtClean="0"/>
              <a:t>4/24/2013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505911-6859-41C9-8944-B0B518F80B0D}" type="slidenum">
              <a:rPr lang="en-US" smtClean="0"/>
              <a:t>‹#›</a:t>
            </a:fld>
            <a:endParaRPr lang="en-US"/>
          </a:p>
        </p:txBody>
      </p:sp>
    </p:spTree>
    <p:extLst>
      <p:ext uri="{BB962C8B-B14F-4D97-AF65-F5344CB8AC3E}">
        <p14:creationId xmlns:p14="http://schemas.microsoft.com/office/powerpoint/2010/main" val="56082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964774-646F-4AF2-91B4-5BE2AE8E4759}" type="datetimeFigureOut">
              <a:rPr lang="en-US" smtClean="0"/>
              <a:t>4/24/2013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505911-6859-41C9-8944-B0B518F80B0D}" type="slidenum">
              <a:rPr lang="en-US" smtClean="0"/>
              <a:t>‹#›</a:t>
            </a:fld>
            <a:endParaRPr lang="en-US"/>
          </a:p>
        </p:txBody>
      </p:sp>
    </p:spTree>
    <p:extLst>
      <p:ext uri="{BB962C8B-B14F-4D97-AF65-F5344CB8AC3E}">
        <p14:creationId xmlns:p14="http://schemas.microsoft.com/office/powerpoint/2010/main" val="163337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64774-646F-4AF2-91B4-5BE2AE8E4759}" type="datetimeFigureOut">
              <a:rPr lang="en-US" smtClean="0"/>
              <a:t>4/24/2013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505911-6859-41C9-8944-B0B518F80B0D}" type="slidenum">
              <a:rPr lang="en-US" smtClean="0"/>
              <a:t>‹#›</a:t>
            </a:fld>
            <a:endParaRPr lang="en-US"/>
          </a:p>
        </p:txBody>
      </p:sp>
    </p:spTree>
    <p:extLst>
      <p:ext uri="{BB962C8B-B14F-4D97-AF65-F5344CB8AC3E}">
        <p14:creationId xmlns:p14="http://schemas.microsoft.com/office/powerpoint/2010/main" val="1874512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64774-646F-4AF2-91B4-5BE2AE8E4759}"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05911-6859-41C9-8944-B0B518F80B0D}" type="slidenum">
              <a:rPr lang="en-US" smtClean="0"/>
              <a:t>‹#›</a:t>
            </a:fld>
            <a:endParaRPr lang="en-US"/>
          </a:p>
        </p:txBody>
      </p:sp>
    </p:spTree>
    <p:extLst>
      <p:ext uri="{BB962C8B-B14F-4D97-AF65-F5344CB8AC3E}">
        <p14:creationId xmlns:p14="http://schemas.microsoft.com/office/powerpoint/2010/main" val="273341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64774-646F-4AF2-91B4-5BE2AE8E4759}"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05911-6859-41C9-8944-B0B518F80B0D}" type="slidenum">
              <a:rPr lang="en-US" smtClean="0"/>
              <a:t>‹#›</a:t>
            </a:fld>
            <a:endParaRPr lang="en-US"/>
          </a:p>
        </p:txBody>
      </p:sp>
    </p:spTree>
    <p:extLst>
      <p:ext uri="{BB962C8B-B14F-4D97-AF65-F5344CB8AC3E}">
        <p14:creationId xmlns:p14="http://schemas.microsoft.com/office/powerpoint/2010/main" val="3392750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64774-646F-4AF2-91B4-5BE2AE8E4759}" type="datetimeFigureOut">
              <a:rPr lang="en-US" smtClean="0"/>
              <a:t>4/24/2013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05911-6859-41C9-8944-B0B518F80B0D}" type="slidenum">
              <a:rPr lang="en-US" smtClean="0"/>
              <a:t>‹#›</a:t>
            </a:fld>
            <a:endParaRPr lang="en-US"/>
          </a:p>
        </p:txBody>
      </p:sp>
    </p:spTree>
    <p:extLst>
      <p:ext uri="{BB962C8B-B14F-4D97-AF65-F5344CB8AC3E}">
        <p14:creationId xmlns:p14="http://schemas.microsoft.com/office/powerpoint/2010/main" val="2157932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676400"/>
            <a:ext cx="8382000" cy="2468368"/>
          </a:xfrm>
          <a:prstGeom prst="rect">
            <a:avLst/>
          </a:prstGeom>
          <a:noFill/>
        </p:spPr>
        <p:txBody>
          <a:bodyPr wrap="square" rtlCol="0">
            <a:spAutoFit/>
          </a:bodyPr>
          <a:lstStyle/>
          <a:p>
            <a:pPr algn="just">
              <a:lnSpc>
                <a:spcPct val="200000"/>
              </a:lnSpc>
            </a:pPr>
            <a:r>
              <a:rPr lang="en-US" sz="2000" dirty="0" smtClean="0"/>
              <a:t>Did you know that good friends should always be there for us, in both good and hard times. Friend means “Someone you like and who likes you.” But how can we be good friends to others? This essay will show you some easy steps that you can follow in order to be a good friend.</a:t>
            </a:r>
            <a:endParaRPr lang="en-US" sz="2000" dirty="0"/>
          </a:p>
        </p:txBody>
      </p:sp>
      <p:sp>
        <p:nvSpPr>
          <p:cNvPr id="3" name="Rectangle 2"/>
          <p:cNvSpPr/>
          <p:nvPr/>
        </p:nvSpPr>
        <p:spPr>
          <a:xfrm>
            <a:off x="914400" y="4343400"/>
            <a:ext cx="7620000" cy="2031325"/>
          </a:xfrm>
          <a:prstGeom prst="rect">
            <a:avLst/>
          </a:prstGeom>
        </p:spPr>
        <p:txBody>
          <a:bodyPr wrap="square">
            <a:spAutoFit/>
          </a:bodyPr>
          <a:lstStyle/>
          <a:p>
            <a:pPr lvl="0"/>
            <a:r>
              <a:rPr lang="en-US" dirty="0" smtClean="0">
                <a:solidFill>
                  <a:srgbClr val="FF0000"/>
                </a:solidFill>
              </a:rPr>
              <a:t>How to write a strong introduction?</a:t>
            </a:r>
          </a:p>
          <a:p>
            <a:pPr lvl="0"/>
            <a:r>
              <a:rPr lang="en-US" dirty="0" smtClean="0">
                <a:solidFill>
                  <a:srgbClr val="FF0000"/>
                </a:solidFill>
              </a:rPr>
              <a:t> </a:t>
            </a:r>
          </a:p>
          <a:p>
            <a:pPr lvl="0"/>
            <a:r>
              <a:rPr lang="en-US" dirty="0" smtClean="0">
                <a:solidFill>
                  <a:schemeClr val="tx2">
                    <a:lumMod val="60000"/>
                    <a:lumOff val="40000"/>
                  </a:schemeClr>
                </a:solidFill>
              </a:rPr>
              <a:t>1) Start </a:t>
            </a:r>
            <a:r>
              <a:rPr lang="en-US" dirty="0">
                <a:solidFill>
                  <a:schemeClr val="tx2">
                    <a:lumMod val="60000"/>
                    <a:lumOff val="40000"/>
                  </a:schemeClr>
                </a:solidFill>
              </a:rPr>
              <a:t>with an interesting sentence (quote, question, shocking statement)</a:t>
            </a:r>
          </a:p>
          <a:p>
            <a:pPr lvl="0"/>
            <a:endParaRPr lang="en-US" dirty="0" smtClean="0">
              <a:solidFill>
                <a:schemeClr val="tx2">
                  <a:lumMod val="60000"/>
                  <a:lumOff val="40000"/>
                </a:schemeClr>
              </a:solidFill>
            </a:endParaRPr>
          </a:p>
          <a:p>
            <a:pPr lvl="0"/>
            <a:r>
              <a:rPr lang="en-US" dirty="0" smtClean="0">
                <a:solidFill>
                  <a:schemeClr val="tx2">
                    <a:lumMod val="60000"/>
                    <a:lumOff val="40000"/>
                  </a:schemeClr>
                </a:solidFill>
              </a:rPr>
              <a:t>2) Provide </a:t>
            </a:r>
            <a:r>
              <a:rPr lang="en-US" dirty="0">
                <a:solidFill>
                  <a:schemeClr val="tx2">
                    <a:lumMod val="60000"/>
                    <a:lumOff val="40000"/>
                  </a:schemeClr>
                </a:solidFill>
              </a:rPr>
              <a:t>important background information about the topic</a:t>
            </a:r>
            <a:r>
              <a:rPr lang="en-US" dirty="0" smtClean="0">
                <a:solidFill>
                  <a:schemeClr val="tx2">
                    <a:lumMod val="60000"/>
                    <a:lumOff val="40000"/>
                  </a:schemeClr>
                </a:solidFill>
              </a:rPr>
              <a:t>.</a:t>
            </a:r>
          </a:p>
          <a:p>
            <a:pPr lvl="0"/>
            <a:endParaRPr lang="en-US" dirty="0">
              <a:solidFill>
                <a:schemeClr val="tx2">
                  <a:lumMod val="60000"/>
                  <a:lumOff val="40000"/>
                </a:schemeClr>
              </a:solidFill>
            </a:endParaRPr>
          </a:p>
          <a:p>
            <a:r>
              <a:rPr lang="en-US" dirty="0" smtClean="0">
                <a:solidFill>
                  <a:schemeClr val="tx2">
                    <a:lumMod val="60000"/>
                    <a:lumOff val="40000"/>
                  </a:schemeClr>
                </a:solidFill>
              </a:rPr>
              <a:t>3) State </a:t>
            </a:r>
            <a:r>
              <a:rPr lang="en-US" dirty="0">
                <a:solidFill>
                  <a:schemeClr val="tx2">
                    <a:lumMod val="60000"/>
                    <a:lumOff val="40000"/>
                  </a:schemeClr>
                </a:solidFill>
              </a:rPr>
              <a:t>your thesis clearly. </a:t>
            </a:r>
          </a:p>
        </p:txBody>
      </p:sp>
    </p:spTree>
    <p:extLst>
      <p:ext uri="{BB962C8B-B14F-4D97-AF65-F5344CB8AC3E}">
        <p14:creationId xmlns:p14="http://schemas.microsoft.com/office/powerpoint/2010/main" val="23500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101</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Zayed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 a good friend?</dc:title>
  <dc:creator>Shaikha Hamad Salem Saeed Hamad Al Hajri</dc:creator>
  <cp:lastModifiedBy>Tracy Douglas</cp:lastModifiedBy>
  <cp:revision>8</cp:revision>
  <dcterms:created xsi:type="dcterms:W3CDTF">2013-04-22T07:03:43Z</dcterms:created>
  <dcterms:modified xsi:type="dcterms:W3CDTF">2013-04-24T09:18:53Z</dcterms:modified>
</cp:coreProperties>
</file>